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84" autoAdjust="0"/>
    <p:restoredTop sz="94694"/>
  </p:normalViewPr>
  <p:slideViewPr>
    <p:cSldViewPr snapToGrid="0">
      <p:cViewPr varScale="1">
        <p:scale>
          <a:sx n="121" d="100"/>
          <a:sy n="121" d="100"/>
        </p:scale>
        <p:origin x="78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749F584-B5F9-A649-7DD5-AFF9ED3A5A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ABCA69E-C362-1484-C4CB-F9429DE572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MX"/>
              <a:t>Haz clic para editar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1E3939C-4225-FF56-33E4-A483466A16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50F80-A264-4BC8-8A27-870B97148119}" type="datetimeFigureOut">
              <a:rPr lang="es-MX" smtClean="0"/>
              <a:t>29/03/25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9E56316-B1EF-35A9-6100-E970A79C9F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2121035-5953-E553-9626-FC71C1F19A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450FD-96DF-43C6-8093-E3953BA96B20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111077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7A84A4F-07E2-08C0-4B3B-81DF926CB9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BE53E51-3053-EB2C-C58E-F504A521E7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757BF33-8714-0769-4B26-F17119236F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50F80-A264-4BC8-8A27-870B97148119}" type="datetimeFigureOut">
              <a:rPr lang="es-MX" smtClean="0"/>
              <a:t>29/03/25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338F9E3-FA79-1036-3912-8A7DC9C1F9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A8F6D41-B856-1BD2-2B37-D8F9185BC2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450FD-96DF-43C6-8093-E3953BA96B20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367382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41416196-95B5-CB20-C31C-BD6459A96B1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CC7B711D-9310-F941-C9FF-5F87168A47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85EAC32-A2CA-0012-825D-A94F4F735E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50F80-A264-4BC8-8A27-870B97148119}" type="datetimeFigureOut">
              <a:rPr lang="es-MX" smtClean="0"/>
              <a:t>29/03/25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4125138-21E4-FFD8-0997-EB6F8073AB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FD3E29A-9415-23B2-87DA-6D8D3A14AC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450FD-96DF-43C6-8093-E3953BA96B20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601013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05C7CBD-7988-5B87-8BE7-F76F1E82DF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73FA075-4829-9AC4-8DFB-BAAF0E8939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A94600C-3B6E-7CCF-B110-EAD8717AE5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50F80-A264-4BC8-8A27-870B97148119}" type="datetimeFigureOut">
              <a:rPr lang="es-MX" smtClean="0"/>
              <a:t>29/03/25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92D83A2-6607-89D6-6045-470D1F6B02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0F18E69-5548-FB9E-4B61-FD20001CE4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450FD-96DF-43C6-8093-E3953BA96B20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572144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9FBC575-C4E5-6563-85D8-2A47E55761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D811CEF-DFB8-A572-17C5-6CD6D9252E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0D991C8-8AB6-F21B-5F51-A358190BCB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50F80-A264-4BC8-8A27-870B97148119}" type="datetimeFigureOut">
              <a:rPr lang="es-MX" smtClean="0"/>
              <a:t>29/03/25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CEE5894-018D-232F-9D1F-470FD1FAEE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CCBD84A-831F-5959-37B5-0E699C45D9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450FD-96DF-43C6-8093-E3953BA96B20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80848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45B2534-7335-4CA0-50DA-0E8D8007FA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926F551-0EBA-32B7-7F2D-76D3C77E729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740919B-030E-AD93-C66F-34739A37D9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D02138B-C9D3-3446-F918-1AC0BAAF20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50F80-A264-4BC8-8A27-870B97148119}" type="datetimeFigureOut">
              <a:rPr lang="es-MX" smtClean="0"/>
              <a:t>29/03/25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E6C7A99-1C19-25C8-24CE-9A90E9E30C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7E9475C-6D37-BE2A-9806-2DF0C9F850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450FD-96DF-43C6-8093-E3953BA96B20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80948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8BC764-012F-51A1-EEBD-6F60B899F5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382DE18-FB20-A359-7142-947A0958D1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CE1F56FA-8E44-7453-A148-3CB7592E5F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4605265B-1711-18A1-91C4-BFC03C5508B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52A8905-6DAA-1FA5-4C4C-034B33AB35D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F8CED9A2-9E2A-16AB-923D-BF8FA4D1C4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50F80-A264-4BC8-8A27-870B97148119}" type="datetimeFigureOut">
              <a:rPr lang="es-MX" smtClean="0"/>
              <a:t>29/03/25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3E893FBA-980F-0F5C-8CBF-C53BB26AA6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7DFE1D21-CE1A-4720-7827-DB9029EC0A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450FD-96DF-43C6-8093-E3953BA96B20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199235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5BE3784-5CF9-AAB8-6EF6-12AA18E7B1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C36EAD96-196B-7B65-58AD-5DAA3C0EAB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50F80-A264-4BC8-8A27-870B97148119}" type="datetimeFigureOut">
              <a:rPr lang="es-MX" smtClean="0"/>
              <a:t>29/03/25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334FE92B-C685-A204-A145-9CFD931C77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8364CA0C-3D63-9985-7286-A63D760822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450FD-96DF-43C6-8093-E3953BA96B20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199730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897070CE-0123-0ACE-AF96-4F0AE16EE1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50F80-A264-4BC8-8A27-870B97148119}" type="datetimeFigureOut">
              <a:rPr lang="es-MX" smtClean="0"/>
              <a:t>29/03/25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9D06CE11-942E-76D9-566E-CD93DBB7B4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BF7218A8-6B9B-306B-D1EB-22927374C6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450FD-96DF-43C6-8093-E3953BA96B20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256987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20AA699-975C-4CA8-E7E4-3A2A0B7D69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183A408-8A4E-87DC-CA90-5D16B14DCE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070DABB-1824-5F01-D404-C1BA97FA2F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2758466-CD10-1BA4-8856-31C397D853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50F80-A264-4BC8-8A27-870B97148119}" type="datetimeFigureOut">
              <a:rPr lang="es-MX" smtClean="0"/>
              <a:t>29/03/25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EDCFCE5-6E97-048D-1328-E04035DFA0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C375B55-C544-327C-F8F4-5F613DD4A2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450FD-96DF-43C6-8093-E3953BA96B20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322161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2212321-78E0-2BD1-C000-97F6BBA918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8CA1CFE-9578-AE3B-B5A3-BEC9FF156C8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2C5CD13-C152-F62A-356B-77972BAF96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E0B6135-5DF1-C5DF-D810-655547DA61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50F80-A264-4BC8-8A27-870B97148119}" type="datetimeFigureOut">
              <a:rPr lang="es-MX" smtClean="0"/>
              <a:t>29/03/25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694C3F5-2CF7-29F6-53AA-338916AE55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84F193C-DF57-467C-1AC1-54E73F4029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450FD-96DF-43C6-8093-E3953BA96B20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19432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B4256580-973C-96DF-7103-08E7201908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3FAB769-B464-C01E-9775-46EB4615D7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83D11F4-F421-F623-8E95-E0EBB2FC3EC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150F80-A264-4BC8-8A27-870B97148119}" type="datetimeFigureOut">
              <a:rPr lang="es-MX" smtClean="0"/>
              <a:t>29/03/25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7143F62-E011-6BDA-7850-E00E3FD8987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E97A9C1-ADBC-E080-4FE8-9CE63EA232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1450FD-96DF-43C6-8093-E3953BA96B20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62709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C900B7DF-E93D-DD3E-DDD8-CDCE34EC10A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91874"/>
            <a:ext cx="12192000" cy="5474251"/>
          </a:xfrm>
          <a:prstGeom prst="rect">
            <a:avLst/>
          </a:prstGeom>
        </p:spPr>
      </p:pic>
      <p:sp>
        <p:nvSpPr>
          <p:cNvPr id="2" name="Rectángulo 1">
            <a:extLst>
              <a:ext uri="{FF2B5EF4-FFF2-40B4-BE49-F238E27FC236}">
                <a16:creationId xmlns:a16="http://schemas.microsoft.com/office/drawing/2014/main" id="{0F454BBA-29CC-479F-6BB9-E4887BC14C02}"/>
              </a:ext>
            </a:extLst>
          </p:cNvPr>
          <p:cNvSpPr/>
          <p:nvPr/>
        </p:nvSpPr>
        <p:spPr>
          <a:xfrm>
            <a:off x="101600" y="5143500"/>
            <a:ext cx="11353800" cy="102262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83905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CBD521F5-B002-605D-8175-F36A6E2E7E3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CB88C7C7-2C5A-5937-8AB1-94A5B509FA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9192" y="430270"/>
            <a:ext cx="10333615" cy="5997460"/>
          </a:xfrm>
          <a:prstGeom prst="rect">
            <a:avLst/>
          </a:prstGeom>
        </p:spPr>
      </p:pic>
      <p:sp>
        <p:nvSpPr>
          <p:cNvPr id="2" name="Rectángulo 1">
            <a:extLst>
              <a:ext uri="{FF2B5EF4-FFF2-40B4-BE49-F238E27FC236}">
                <a16:creationId xmlns:a16="http://schemas.microsoft.com/office/drawing/2014/main" id="{09AEEAD8-C909-A629-393D-81A9A45EC29A}"/>
              </a:ext>
            </a:extLst>
          </p:cNvPr>
          <p:cNvSpPr/>
          <p:nvPr/>
        </p:nvSpPr>
        <p:spPr>
          <a:xfrm>
            <a:off x="4787900" y="558801"/>
            <a:ext cx="6667500" cy="53467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8462823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0</Words>
  <Application>Microsoft Macintosh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Cristobal Vilafranca</dc:creator>
  <cp:lastModifiedBy>Sergio Cardona</cp:lastModifiedBy>
  <cp:revision>4</cp:revision>
  <dcterms:created xsi:type="dcterms:W3CDTF">2025-03-29T01:33:45Z</dcterms:created>
  <dcterms:modified xsi:type="dcterms:W3CDTF">2025-03-30T06:00:51Z</dcterms:modified>
</cp:coreProperties>
</file>