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F584-B5F9-A649-7DD5-AFF9ED3A5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BCA69E-C362-1484-C4CB-F9429DE57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E3939C-4225-FF56-33E4-A483466A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E56316-B1EF-35A9-6100-E970A79C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21035-5953-E553-9626-FC71C1F1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10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84A4F-07E2-08C0-4B3B-81DF926C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E53E51-3053-EB2C-C58E-F504A521E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7BF33-8714-0769-4B26-F1711923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8F9E3-FA79-1036-3912-8A7DC9C1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8F6D41-B856-1BD2-2B37-D8F9185B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673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416196-95B5-CB20-C31C-BD6459A96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7B711D-9310-F941-C9FF-5F87168A4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5EAC32-A2CA-0012-825D-A94F4F73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25138-21E4-FFD8-0997-EB6F8073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D3E29A-9415-23B2-87DA-6D8D3A14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010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C7CBD-7988-5B87-8BE7-F76F1E82D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3FA075-4829-9AC4-8DFB-BAAF0E89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94600C-3B6E-7CCF-B110-EAD8717A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2D83A2-6607-89D6-6045-470D1F6B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F18E69-5548-FB9E-4B61-FD20001CE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21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FBC575-C4E5-6563-85D8-2A47E5576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811CEF-DFB8-A572-17C5-6CD6D9252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D991C8-8AB6-F21B-5F51-A358190B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EE5894-018D-232F-9D1F-470FD1FA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BD84A-831F-5959-37B5-0E699C45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8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B2534-7335-4CA0-50DA-0E8D8007F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26F551-0EBA-32B7-7F2D-76D3C77E7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40919B-030E-AD93-C66F-34739A37D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02138B-C9D3-3446-F918-1AC0BAAF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6C7A99-1C19-25C8-24CE-9A90E9E3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9475C-6D37-BE2A-9806-2DF0C9F8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094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BC764-012F-51A1-EEBD-6F60B899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82DE18-FB20-A359-7142-947A0958D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1F56FA-8E44-7453-A148-3CB7592E5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05265B-1711-18A1-91C4-BFC03C550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2A8905-6DAA-1FA5-4C4C-034B33AB3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CED9A2-9E2A-16AB-923D-BF8FA4D1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893FBA-980F-0F5C-8CBF-C53BB26A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FE1D21-CE1A-4720-7827-DB9029EC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92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BE3784-5CF9-AAB8-6EF6-12AA18E7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6EAD96-196B-7B65-58AD-5DAA3C0E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4FE92B-C685-A204-A145-9CFD931C7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64CA0C-3D63-9985-7286-A63D7608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97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97070CE-0123-0ACE-AF96-4F0AE16E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D06CE11-942E-76D9-566E-CD93DBB7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7218A8-6B9B-306B-D1EB-22927374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69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AA699-975C-4CA8-E7E4-3A2A0B7D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83A408-8A4E-87DC-CA90-5D16B14DC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70DABB-1824-5F01-D404-C1BA97FA2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758466-CD10-1BA4-8856-31C397D8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DCFCE5-6E97-048D-1328-E04035DF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375B55-C544-327C-F8F4-5F613DD4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21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12321-78E0-2BD1-C000-97F6BBA9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CA1CFE-9578-AE3B-B5A3-BEC9FF156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C5CD13-C152-F62A-356B-77972BAF9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0B6135-5DF1-C5DF-D810-655547DA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94C3F5-2CF7-29F6-53AA-338916AE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4F193C-DF57-467C-1AC1-54E73F40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4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256580-973C-96DF-7103-08E720190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FAB769-B464-C01E-9775-46EB4615D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3D11F4-F421-F623-8E95-E0EBB2FC3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0F80-A264-4BC8-8A27-870B97148119}" type="datetimeFigureOut">
              <a:rPr lang="es-MX" smtClean="0"/>
              <a:t>29/03/25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143F62-E011-6BDA-7850-E00E3FD89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97A9C1-ADBC-E080-4FE8-9CE63EA23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450FD-96DF-43C6-8093-E3953BA96B2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70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900B7DF-E93D-DD3E-DDD8-CDCE34EC1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874"/>
            <a:ext cx="12192000" cy="5474251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F454BBA-29CC-479F-6BB9-E4887BC14C02}"/>
              </a:ext>
            </a:extLst>
          </p:cNvPr>
          <p:cNvSpPr/>
          <p:nvPr/>
        </p:nvSpPr>
        <p:spPr>
          <a:xfrm>
            <a:off x="101600" y="5143500"/>
            <a:ext cx="11353800" cy="10226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9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BD521F5-B002-605D-8175-F36A6E2E7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B88C7C7-2C5A-5937-8AB1-94A5B509F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92" y="430270"/>
            <a:ext cx="10333615" cy="599746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9AEEAD8-C909-A629-393D-81A9A45EC29A}"/>
              </a:ext>
            </a:extLst>
          </p:cNvPr>
          <p:cNvSpPr/>
          <p:nvPr/>
        </p:nvSpPr>
        <p:spPr>
          <a:xfrm>
            <a:off x="4787900" y="558801"/>
            <a:ext cx="6667500" cy="534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628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Cristobal Vilafranca</dc:creator>
  <cp:lastModifiedBy>Sergio Cardona</cp:lastModifiedBy>
  <cp:revision>4</cp:revision>
  <dcterms:created xsi:type="dcterms:W3CDTF">2025-03-29T01:33:45Z</dcterms:created>
  <dcterms:modified xsi:type="dcterms:W3CDTF">2025-03-30T06:00:51Z</dcterms:modified>
</cp:coreProperties>
</file>